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30" r:id="rId3"/>
    <p:sldId id="259" r:id="rId4"/>
    <p:sldId id="266" r:id="rId5"/>
    <p:sldId id="317" r:id="rId6"/>
    <p:sldId id="294" r:id="rId7"/>
    <p:sldId id="287" r:id="rId8"/>
    <p:sldId id="331" r:id="rId9"/>
    <p:sldId id="332" r:id="rId10"/>
    <p:sldId id="298" r:id="rId11"/>
    <p:sldId id="274" r:id="rId12"/>
    <p:sldId id="334" r:id="rId13"/>
    <p:sldId id="352" r:id="rId14"/>
    <p:sldId id="354" r:id="rId15"/>
    <p:sldId id="353" r:id="rId16"/>
    <p:sldId id="335" r:id="rId17"/>
    <p:sldId id="336" r:id="rId18"/>
    <p:sldId id="347" r:id="rId19"/>
    <p:sldId id="355" r:id="rId20"/>
    <p:sldId id="356" r:id="rId21"/>
    <p:sldId id="348" r:id="rId22"/>
    <p:sldId id="279" r:id="rId23"/>
    <p:sldId id="349" r:id="rId24"/>
    <p:sldId id="350" r:id="rId25"/>
    <p:sldId id="351" r:id="rId26"/>
    <p:sldId id="288" r:id="rId27"/>
    <p:sldId id="339" r:id="rId28"/>
    <p:sldId id="280" r:id="rId29"/>
    <p:sldId id="340" r:id="rId30"/>
    <p:sldId id="295" r:id="rId31"/>
    <p:sldId id="341" r:id="rId32"/>
    <p:sldId id="342" r:id="rId33"/>
    <p:sldId id="290" r:id="rId34"/>
    <p:sldId id="344" r:id="rId35"/>
    <p:sldId id="285" r:id="rId36"/>
    <p:sldId id="301" r:id="rId37"/>
    <p:sldId id="277" r:id="rId38"/>
    <p:sldId id="299" r:id="rId39"/>
    <p:sldId id="300" r:id="rId40"/>
    <p:sldId id="346" r:id="rId41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0"/>
            <p14:sldId id="351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5481" autoAdjust="0"/>
  </p:normalViewPr>
  <p:slideViewPr>
    <p:cSldViewPr snapToGrid="0">
      <p:cViewPr varScale="1">
        <p:scale>
          <a:sx n="103" d="100"/>
          <a:sy n="103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hyperlink" Target="http://zipdoc.co.kr/zws/partner/detail.do?partner_id=32" TargetMode="External"/><Relationship Id="rId17" Type="http://schemas.openxmlformats.org/officeDocument/2006/relationships/image" Target="../media/image32.png"/><Relationship Id="rId2" Type="http://schemas.openxmlformats.org/officeDocument/2006/relationships/tags" Target="../tags/tag5.xml"/><Relationship Id="rId16" Type="http://schemas.openxmlformats.org/officeDocument/2006/relationships/image" Target="../media/image31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30.png"/><Relationship Id="rId10" Type="http://schemas.openxmlformats.org/officeDocument/2006/relationships/tags" Target="../tags/tag13.xml"/><Relationship Id="rId19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3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35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30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35.jpe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6.png"/><Relationship Id="rId18" Type="http://schemas.openxmlformats.org/officeDocument/2006/relationships/image" Target="../media/image33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tags" Target="../tags/tag35.xml"/><Relationship Id="rId16" Type="http://schemas.openxmlformats.org/officeDocument/2006/relationships/image" Target="../media/image31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30.png"/><Relationship Id="rId10" Type="http://schemas.openxmlformats.org/officeDocument/2006/relationships/tags" Target="../tags/tag43.xml"/><Relationship Id="rId19" Type="http://schemas.openxmlformats.org/officeDocument/2006/relationships/image" Target="../media/image34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46.xml"/><Relationship Id="rId21" Type="http://schemas.openxmlformats.org/officeDocument/2006/relationships/image" Target="../media/image34.png"/><Relationship Id="rId7" Type="http://schemas.openxmlformats.org/officeDocument/2006/relationships/tags" Target="../tags/tag5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4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3.xml"/><Relationship Id="rId19" Type="http://schemas.openxmlformats.org/officeDocument/2006/relationships/image" Target="../media/image32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39.JPG"/><Relationship Id="rId2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56.xml"/><Relationship Id="rId21" Type="http://schemas.openxmlformats.org/officeDocument/2006/relationships/image" Target="../media/image34.png"/><Relationship Id="rId7" Type="http://schemas.openxmlformats.org/officeDocument/2006/relationships/tags" Target="../tags/tag6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5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39.JP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4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48.png"/><Relationship Id="rId3" Type="http://schemas.openxmlformats.org/officeDocument/2006/relationships/tags" Target="../tags/tag7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image" Target="../media/image47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34.png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image" Target="../media/image33.png"/><Relationship Id="rId28" Type="http://schemas.openxmlformats.org/officeDocument/2006/relationships/image" Target="../media/image21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image" Target="../media/image32.png"/><Relationship Id="rId27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39.JP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95.xml"/><Relationship Id="rId16" Type="http://schemas.openxmlformats.org/officeDocument/2006/relationships/image" Target="../media/image7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5" Type="http://schemas.openxmlformats.org/officeDocument/2006/relationships/image" Target="../media/image72.png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75.jpe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74.JP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15" Type="http://schemas.openxmlformats.org/officeDocument/2006/relationships/image" Target="../media/image77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image" Target="../media/image29.png"/><Relationship Id="rId3" Type="http://schemas.openxmlformats.org/officeDocument/2006/relationships/tags" Target="../tags/tag11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image" Target="../media/image3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3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30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36.png"/><Relationship Id="rId28" Type="http://schemas.openxmlformats.org/officeDocument/2006/relationships/image" Target="../media/image31.jpe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28.png"/><Relationship Id="rId27" Type="http://schemas.openxmlformats.org/officeDocument/2006/relationships/image" Target="../media/image78.png"/><Relationship Id="rId30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80.JP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79.JP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84.JP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83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84.JP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3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</a:t>
            </a:r>
            <a:r>
              <a:rPr lang="en-US" altLang="ko-KR" b="1" dirty="0" smtClean="0"/>
              <a:t>Viewer[Embed</a:t>
            </a:r>
            <a:r>
              <a:rPr lang="en-US" altLang="ko-KR" b="1" dirty="0" smtClean="0"/>
              <a:t>](1)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</a:t>
            </a:r>
            <a:r>
              <a:rPr lang="en-US" altLang="ko-KR" b="1" dirty="0" smtClean="0"/>
              <a:t>Viewer[Web</a:t>
            </a:r>
            <a:r>
              <a:rPr lang="en-US" altLang="ko-KR" b="1" dirty="0" smtClean="0"/>
              <a:t>](1)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</a:t>
            </a:r>
            <a:r>
              <a:rPr lang="en-US" altLang="ko-KR" b="1" dirty="0" smtClean="0"/>
              <a:t>Viewer[Mobile</a:t>
            </a:r>
            <a:r>
              <a:rPr lang="en-US" altLang="ko-KR" b="1" dirty="0" smtClean="0"/>
              <a:t>](2)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988259" y="877357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1114170" y="1576965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메인</a:t>
            </a:r>
            <a:r>
              <a:rPr lang="en-US" altLang="ko-KR" b="1" dirty="0" smtClean="0"/>
              <a:t>]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12"/>
              </a:rPr>
              <a:t>http://</a:t>
            </a:r>
            <a:r>
              <a:rPr lang="en-US" altLang="ko-KR" b="1" dirty="0" smtClean="0">
                <a:hlinkClick r:id="rId1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906" y="2095498"/>
            <a:ext cx="4250006" cy="1807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3058" y="4019811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5785" y="2715031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6025" y="592630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2829" y="630032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48701" y="4006845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20021" y="4498154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92838" y="53200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915953" y="498721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1497962" y="501658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31199" y="476232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429" y="5025757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1834" y="5025143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028337" y="496174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839992" y="5009738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508500" y="4499350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481317" y="532120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604432" y="498840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3186441" y="501777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19678" y="476351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0908" y="5026953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0313" y="5026339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716816" y="496293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528471" y="5010934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128522" y="4487706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4101339" y="530956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224454" y="497676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806463" y="500613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139700" y="47518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0930" y="5015309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0335" y="5014695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5336838" y="495129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5148493" y="4999290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62829" y="4000258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396395" y="4091577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1376362" y="2667582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230176" y="369729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568189" y="3076213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2204" y="3416326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929211" y="3310677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595611" y="350592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407266" y="3553923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41" y="268768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3377411" y="2942719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4191682" y="3516828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556078" y="3488535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640356" y="578478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7160" y="615880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32634" y="402799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1399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83706" y="403891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65070" y="480095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08407" y="404701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889771" y="480905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13664" y="402799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89502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06018" y="394687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885307" y="458030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27072" y="4499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15236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81127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08406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37179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60963" y="495534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76811" y="497286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09396" y="498073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32427" y="497286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구독정보보기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</a:t>
            </a:r>
            <a:r>
              <a:rPr lang="ko-KR" altLang="en-US" b="1" dirty="0" err="1" smtClean="0"/>
              <a:t>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2898" y="2607308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위치정보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5683049" y="3569444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방정보</a:t>
            </a:r>
            <a:endParaRPr lang="en-US" altLang="ko-KR" sz="1050" dirty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10845" y="4777009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업체정보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22316</TotalTime>
  <Words>3587</Words>
  <Application>Microsoft Office PowerPoint</Application>
  <PresentationFormat>와이드스크린</PresentationFormat>
  <Paragraphs>896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236</cp:revision>
  <cp:lastPrinted>2016-12-30T17:01:41Z</cp:lastPrinted>
  <dcterms:created xsi:type="dcterms:W3CDTF">2016-12-20T07:51:24Z</dcterms:created>
  <dcterms:modified xsi:type="dcterms:W3CDTF">2017-05-09T13:19:28Z</dcterms:modified>
</cp:coreProperties>
</file>